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5" r:id="rId23"/>
    <p:sldId id="286" r:id="rId24"/>
    <p:sldId id="288" r:id="rId25"/>
    <p:sldId id="293" r:id="rId26"/>
    <p:sldId id="294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29DC-4165-4637-9515-CAAD9445AB65}" type="datetimeFigureOut">
              <a:rPr lang="ru-RU" smtClean="0"/>
              <a:pPr/>
              <a:t>31.08.2009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D7FD-D03D-4D1C-AFE6-1888628A5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9;&#1095;&#1077;&#1085;&#1080;&#1082;\&#1056;&#1072;&#1073;&#1086;&#1095;&#1080;&#1081;%20&#1089;&#1090;&#1086;&#1083;\&#1047;&#1042;&#1054;&#1053;%20&#1050;&#1054;&#1051;&#1054;&#1050;&#1054;&#1051;&#1040;\hram%201256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77;&#1085;&#1080;&#1082;\&#1056;&#1072;&#1073;&#1086;&#1095;&#1080;&#1081;%20&#1089;&#1090;&#1086;&#1083;\&#1053;&#1086;&#1074;&#1072;&#1103;%20&#1087;&#1072;&#1087;&#1082;&#1072;\hram%201.pptx295-0.wa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ex\Рабочий стол\день знаний\монастыри  церкви , храмы саратова\4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7" y="128104"/>
            <a:ext cx="8858280" cy="6643710"/>
          </a:xfrm>
          <a:prstGeom prst="rect">
            <a:avLst/>
          </a:prstGeom>
          <a:noFill/>
        </p:spPr>
      </p:pic>
      <p:pic>
        <p:nvPicPr>
          <p:cNvPr id="3" name="hram 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lex\Рабочий стол\день знаний\монастыри  церкви , храмы саратова\ch02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28" cy="64293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lex\Рабочий стол\день знаний\монастыри  церкви , храмы саратова\duhosos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8361" y="214290"/>
            <a:ext cx="5194233" cy="6382845"/>
          </a:xfrm>
          <a:prstGeom prst="rect">
            <a:avLst/>
          </a:prstGeom>
          <a:noFill/>
        </p:spPr>
      </p:pic>
      <p:pic>
        <p:nvPicPr>
          <p:cNvPr id="5" name="Picture 2" descr="C:\Documents and Settings\Alex\Рабочий стол\день знаний\монастыри  церкви , храмы саратова\uto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180" y="571480"/>
            <a:ext cx="4093182" cy="56746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lex\Рабочий стол\день знаний\монастыри  церкви , храмы саратова\ch023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41836" cy="625637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Alex\Рабочий стол\день знаний\монастыри  церкви , храмы саратова\gd.php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76235"/>
            <a:ext cx="3571894" cy="2381261"/>
          </a:xfrm>
          <a:prstGeom prst="rect">
            <a:avLst/>
          </a:prstGeom>
          <a:noFill/>
        </p:spPr>
      </p:pic>
      <p:pic>
        <p:nvPicPr>
          <p:cNvPr id="6" name="Picture 2" descr="C:\Documents and Settings\Alex\Рабочий стол\день знаний\монастыри  церкви , храмы саратова\gd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86124"/>
            <a:ext cx="342902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lex\Рабочий стол\день знаний\монастыри  церкви , храмы саратова\ikKazan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631" y="285728"/>
            <a:ext cx="3953195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lex\Рабочий стол\день знаний\монастыри  церкви , храмы саратова\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2691"/>
            <a:ext cx="8306350" cy="59855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lex\Рабочий стол\день знаний\монастыри  церкви , храмы саратова\uto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624" y="142852"/>
            <a:ext cx="4759392" cy="659824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lex\Рабочий стол\день знаний\5499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03" y="285728"/>
            <a:ext cx="8820956" cy="583598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lex\Рабочий стол\день знаний\колокола фото\Famil-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75" y="285728"/>
            <a:ext cx="9128581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lex\Рабочий стол\день знаний\колокола фото\Famil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8716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lex\Рабочий стол\день знаний\монастыри  церкви , храмы саратова\48_bi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8477276" cy="6357957"/>
          </a:xfrm>
          <a:prstGeom prst="rect">
            <a:avLst/>
          </a:prstGeom>
          <a:noFill/>
        </p:spPr>
      </p:pic>
      <p:pic>
        <p:nvPicPr>
          <p:cNvPr id="5" name="hram 1.pptx295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lex\Рабочий стол\день знаний\колокола фото\Famil-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014" y="1000108"/>
            <a:ext cx="8585828" cy="461978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Alex\Рабочий стол\день знаний\колокола фото\Famil-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8856" y="53871"/>
            <a:ext cx="4502300" cy="6668820"/>
          </a:xfrm>
          <a:prstGeom prst="rect">
            <a:avLst/>
          </a:prstGeom>
          <a:noFill/>
        </p:spPr>
      </p:pic>
      <p:pic>
        <p:nvPicPr>
          <p:cNvPr id="5" name="Содержимое 3" descr="http://www.rusbereza.ru/fund/sndk/tai/ven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50056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Alex\Рабочий стол\день знаний\колокола фото\kolo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42" y="116939"/>
            <a:ext cx="4333890" cy="6279100"/>
          </a:xfrm>
          <a:prstGeom prst="rect">
            <a:avLst/>
          </a:prstGeom>
          <a:noFill/>
        </p:spPr>
      </p:pic>
      <p:pic>
        <p:nvPicPr>
          <p:cNvPr id="5" name="Содержимое 3" descr="http://www.rusbereza.ru/fund/sndk/tai/kr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2862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Alex\Рабочий стол\день знаний\колокола фото\podv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89274"/>
            <a:ext cx="8889533" cy="66671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usbereza.ru/fund/sndk/tai/kr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50059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www.rusbereza.ru/fund/sndk/tai/pri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85728"/>
            <a:ext cx="42148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Alex\Рабочий стол\день знаний\донской\kulikovoB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14862" cy="62087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Alex\Рабочий стол\день знаний\донской\kulikovoB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63822" cy="60986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lex\Рабочий стол\день знаний\монастыри  церкви , храмы саратова\06780_20081116_11203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005" y="214290"/>
            <a:ext cx="8556151" cy="64171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lex\Рабочий стол\день знаний\монастыри  церкви , храмы саратова\51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0257" y="285728"/>
            <a:ext cx="8318025" cy="62385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lex\Рабочий стол\день знаний\монастыри  церкви , храмы саратова\52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8413275" cy="63099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lex\Рабочий стол\день знаний\монастыри  церкви , храмы саратова\06780_20081116_11203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77277" cy="6357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lex\Рабочий стол\день знаний\монастыри  церкви , храмы саратова\6955 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6094"/>
            <a:ext cx="4429156" cy="6637699"/>
          </a:xfrm>
          <a:prstGeom prst="rect">
            <a:avLst/>
          </a:prstGeom>
          <a:noFill/>
        </p:spPr>
      </p:pic>
      <p:pic>
        <p:nvPicPr>
          <p:cNvPr id="5" name="Picture 2" descr="C:\Documents and Settings\Alex\Рабочий стол\день знаний\монастыри  церкви , храмы саратова\6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1"/>
            <a:ext cx="4373460" cy="65542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lex\Рабочий стол\день знаний\монастыри  церкви , храмы саратова\69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3610" y="27098"/>
            <a:ext cx="4510422" cy="6759488"/>
          </a:xfrm>
          <a:prstGeom prst="rect">
            <a:avLst/>
          </a:prstGeom>
          <a:noFill/>
        </p:spPr>
      </p:pic>
      <p:pic>
        <p:nvPicPr>
          <p:cNvPr id="5" name="Picture 2" descr="C:\Documents and Settings\Alex\Рабочий стол\день знаний\монастыри  церкви , храмы саратова\08190_20071025_1129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48" y="285728"/>
            <a:ext cx="4657186" cy="62151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Alex\Рабочий стол\день знаний\монастыри  церкви , храмы саратова\11361_20090116_104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4936" cy="63837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lex\Рабочий стол\день знаний\монастыри  церкви , храмы саратова\alxdrn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30748" y="87611"/>
            <a:ext cx="4541846" cy="6667815"/>
          </a:xfrm>
          <a:prstGeom prst="rect">
            <a:avLst/>
          </a:prstGeom>
          <a:noFill/>
        </p:spPr>
      </p:pic>
      <p:pic>
        <p:nvPicPr>
          <p:cNvPr id="5" name="Picture 2" descr="C:\Documents and Settings\Alex\Рабочий стол\день знаний\монастыри  церкви , храмы саратова\b_78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4" y="214290"/>
            <a:ext cx="4064000" cy="3048000"/>
          </a:xfrm>
          <a:prstGeom prst="rect">
            <a:avLst/>
          </a:prstGeom>
          <a:noFill/>
        </p:spPr>
      </p:pic>
      <p:pic>
        <p:nvPicPr>
          <p:cNvPr id="6" name="Picture 2" descr="C:\Documents and Settings\Alex\Рабочий стол\день знаний\монастыри  церкви , храмы саратова\ch02a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45" y="3375422"/>
            <a:ext cx="4167217" cy="3125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Экран (4:3)</PresentationFormat>
  <Paragraphs>0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Ученик</cp:lastModifiedBy>
  <cp:revision>18</cp:revision>
  <dcterms:created xsi:type="dcterms:W3CDTF">2009-08-30T16:35:57Z</dcterms:created>
  <dcterms:modified xsi:type="dcterms:W3CDTF">2009-08-31T12:41:00Z</dcterms:modified>
</cp:coreProperties>
</file>